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2000" u="none" kumimoji="0" normalizeH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1pPr>
    <a:lvl2pPr marL="0" marR="0" indent="22860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2000" u="none" kumimoji="0" normalizeH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2pPr>
    <a:lvl3pPr marL="0" marR="0" indent="45720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2000" u="none" kumimoji="0" normalizeH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3pPr>
    <a:lvl4pPr marL="0" marR="0" indent="68580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2000" u="none" kumimoji="0" normalizeH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4pPr>
    <a:lvl5pPr marL="0" marR="0" indent="91440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2000" u="none" kumimoji="0" normalizeH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5pPr>
    <a:lvl6pPr marL="0" marR="0" indent="114300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2000" u="none" kumimoji="0" normalizeH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6pPr>
    <a:lvl7pPr marL="0" marR="0" indent="137160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2000" u="none" kumimoji="0" normalizeH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7pPr>
    <a:lvl8pPr marL="0" marR="0" indent="160020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2000" u="none" kumimoji="0" normalizeH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8pPr>
    <a:lvl9pPr marL="0" marR="0" indent="182880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2000" u="none" kumimoji="0" normalizeH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Avenir Next Medium"/>
          <a:ea typeface="Avenir Next Medium"/>
          <a:cs typeface="Avenir Next Medium"/>
        </a:font>
        <a:schemeClr val="accent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chemeClr val="accent1">
              <a:hueOff val="178262"/>
              <a:satOff val="-8651"/>
              <a:lumOff val="-7254"/>
              <a:alpha val="29000"/>
            </a:scheme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5F6568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635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83878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chemeClr val="accent6">
              <a:alpha val="25000"/>
            </a:scheme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01D73"/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1873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187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83878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CDEE0">
              <a:alpha val="18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8787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-239254"/>
              <a:lumOff val="-1399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83878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EB9B">
              <a:alpha val="26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88900" cap="flat">
              <a:solidFill>
                <a:srgbClr val="5F6568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4EB9B">
                  <a:alpha val="26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635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D4EB9B">
                  <a:alpha val="26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47882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222222"/>
              </a:solidFill>
              <a:prstDash val="solid"/>
              <a:miter lim="400000"/>
            </a:ln>
          </a:top>
          <a:bottom>
            <a:ln w="25400" cap="flat">
              <a:solidFill>
                <a:srgbClr val="222222"/>
              </a:solidFill>
              <a:prstDash val="solid"/>
              <a:miter lim="400000"/>
            </a:ln>
          </a:bottom>
          <a:insideH>
            <a:ln w="25400" cap="flat">
              <a:solidFill>
                <a:srgbClr val="22222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8787">
              <a:alpha val="75000"/>
            </a:srgbClr>
          </a:solidFill>
        </a:fill>
      </a:tcStyle>
    </a:wholeTbl>
    <a:band2H>
      <a:tcTxStyle b="def" i="def"/>
      <a:tcStyle>
        <a:tcBdr/>
        <a:fill>
          <a:solidFill>
            <a:srgbClr val="686A6A">
              <a:alpha val="85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222222"/>
      </a:tcTxStyle>
      <a:tcStyle>
        <a:tcBdr>
          <a:left>
            <a:ln w="12700" cap="flat">
              <a:noFill/>
              <a:miter lim="400000"/>
            </a:ln>
          </a:left>
          <a:right>
            <a:ln w="63500" cap="flat">
              <a:solidFill>
                <a:srgbClr val="222222"/>
              </a:solidFill>
              <a:prstDash val="solid"/>
              <a:miter lim="400000"/>
            </a:ln>
          </a:right>
          <a:top>
            <a:ln w="25400" cap="flat">
              <a:solidFill>
                <a:srgbClr val="222222"/>
              </a:solidFill>
              <a:prstDash val="solid"/>
              <a:miter lim="400000"/>
            </a:ln>
          </a:top>
          <a:bottom>
            <a:ln w="25400" cap="flat">
              <a:solidFill>
                <a:srgbClr val="222222"/>
              </a:solidFill>
              <a:prstDash val="solid"/>
              <a:miter lim="400000"/>
            </a:ln>
          </a:bottom>
          <a:insideH>
            <a:ln w="25400" cap="flat">
              <a:solidFill>
                <a:srgbClr val="22222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86A6A">
              <a:alpha val="85000"/>
            </a:srgbClr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3D3D3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22222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22222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8787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3D3D3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63500" cap="flat">
              <a:solidFill>
                <a:srgbClr val="222222"/>
              </a:solidFill>
              <a:prstDash val="solid"/>
              <a:miter lim="400000"/>
            </a:ln>
          </a:bottom>
          <a:insideH>
            <a:ln w="25400" cap="flat">
              <a:solidFill>
                <a:srgbClr val="22222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8787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838787"/>
      </a:tcTxStyle>
      <a:tcStyle>
        <a:tcBdr>
          <a:left>
            <a:ln w="25400" cap="flat">
              <a:solidFill>
                <a:srgbClr val="5F6568"/>
              </a:solidFill>
              <a:prstDash val="solid"/>
              <a:miter lim="400000"/>
            </a:ln>
          </a:left>
          <a:right>
            <a:ln w="25400" cap="flat">
              <a:solidFill>
                <a:srgbClr val="5F6568"/>
              </a:solidFill>
              <a:prstDash val="solid"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25400" cap="flat">
              <a:solidFill>
                <a:srgbClr val="5F656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CDEE0">
              <a:alpha val="18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63500" cap="flat">
              <a:solidFill>
                <a:srgbClr val="5F6568"/>
              </a:solidFill>
              <a:prstDash val="solid"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25400" cap="flat">
              <a:solidFill>
                <a:srgbClr val="5F6568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5F6568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25400" cap="flat">
              <a:solidFill>
                <a:srgbClr val="5F6568"/>
              </a:solidFill>
              <a:prstDash val="solid"/>
              <a:miter lim="400000"/>
            </a:ln>
          </a:left>
          <a:right>
            <a:ln w="25400" cap="flat">
              <a:solidFill>
                <a:srgbClr val="5F6568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635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25400" cap="flat">
              <a:solidFill>
                <a:srgbClr val="5F6568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4" name="Shape 164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0" showMasterPhAnim="1">
  <p:cSld name="Title &amp; Subtitle"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ine"/>
          <p:cNvSpPr/>
          <p:nvPr/>
        </p:nvSpPr>
        <p:spPr>
          <a:xfrm flipV="1">
            <a:off x="406400" y="6140894"/>
            <a:ext cx="12192000" cy="263"/>
          </a:xfrm>
          <a:prstGeom prst="line">
            <a:avLst/>
          </a:prstGeom>
          <a:ln w="381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3" name="Title Text"/>
          <p:cNvSpPr/>
          <p:nvPr>
            <p:ph type="title"/>
          </p:nvPr>
        </p:nvSpPr>
        <p:spPr>
          <a:xfrm>
            <a:off x="406400" y="6426200"/>
            <a:ext cx="12192000" cy="27051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7000"/>
            </a:lvl1pPr>
          </a:lstStyle>
          <a:p>
            <a:pPr/>
            <a:r>
              <a:t>Title Text</a:t>
            </a:r>
          </a:p>
        </p:txBody>
      </p:sp>
      <p:sp>
        <p:nvSpPr>
          <p:cNvPr id="14" name="Body Level One…"/>
          <p:cNvSpPr/>
          <p:nvPr>
            <p:ph type="body" sz="quarter" idx="1"/>
          </p:nvPr>
        </p:nvSpPr>
        <p:spPr>
          <a:xfrm>
            <a:off x="406400" y="4267200"/>
            <a:ext cx="12192000" cy="180340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  <a:lvl2pPr marL="0" indent="2286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2pPr>
            <a:lvl3pPr marL="0" indent="4572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3pPr>
            <a:lvl4pPr marL="0" indent="6858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4pPr>
            <a:lvl5pPr marL="0" indent="9144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Slide Number"/>
          <p:cNvSpPr/>
          <p:nvPr>
            <p:ph type="sldNum" sz="quarter" idx="2"/>
          </p:nvPr>
        </p:nvSpPr>
        <p:spPr>
          <a:xfrm>
            <a:off x="12194440" y="431800"/>
            <a:ext cx="406898" cy="4572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"/>
          <p:cNvSpPr/>
          <p:nvPr>
            <p:ph type="body" sz="quarter" idx="13"/>
          </p:nvPr>
        </p:nvSpPr>
        <p:spPr>
          <a:xfrm>
            <a:off x="406400" y="457200"/>
            <a:ext cx="11176000" cy="4572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4572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cap="all" spc="120" sz="240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pPr/>
            <a:r>
              <a:t>Text</a:t>
            </a:r>
          </a:p>
        </p:txBody>
      </p:sp>
      <p:sp>
        <p:nvSpPr>
          <p:cNvPr id="103" name="Body Level One…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Char char="▸"/>
            </a:lvl1pPr>
            <a:lvl2pPr>
              <a:buClr>
                <a:schemeClr val="accent1"/>
              </a:buClr>
              <a:buChar char="▸"/>
            </a:lvl2pPr>
            <a:lvl3pPr>
              <a:buClr>
                <a:schemeClr val="accent1"/>
              </a:buClr>
              <a:buChar char="▸"/>
            </a:lvl3pPr>
            <a:lvl4pPr>
              <a:buClr>
                <a:schemeClr val="accent1"/>
              </a:buClr>
              <a:buChar char="▸"/>
            </a:lvl4pPr>
            <a:lvl5pPr>
              <a:buClr>
                <a:schemeClr val="accent1"/>
              </a:buClr>
              <a:buChar char="▸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4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3 Up"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Image"/>
          <p:cNvSpPr/>
          <p:nvPr>
            <p:ph type="pic" sz="half" idx="13"/>
          </p:nvPr>
        </p:nvSpPr>
        <p:spPr>
          <a:xfrm>
            <a:off x="6503154" y="0"/>
            <a:ext cx="6502401" cy="4864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12" name="Image"/>
          <p:cNvSpPr/>
          <p:nvPr>
            <p:ph type="pic" sz="half" idx="14"/>
          </p:nvPr>
        </p:nvSpPr>
        <p:spPr>
          <a:xfrm>
            <a:off x="6502400" y="4902200"/>
            <a:ext cx="6502400" cy="4864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13" name="Image"/>
          <p:cNvSpPr/>
          <p:nvPr>
            <p:ph type="pic" idx="15"/>
          </p:nvPr>
        </p:nvSpPr>
        <p:spPr>
          <a:xfrm>
            <a:off x="0" y="0"/>
            <a:ext cx="6468534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14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Callout"/>
          <p:cNvSpPr/>
          <p:nvPr/>
        </p:nvSpPr>
        <p:spPr>
          <a:xfrm>
            <a:off x="469900" y="2362200"/>
            <a:ext cx="12065000" cy="52292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24" y="0"/>
                </a:moveTo>
                <a:cubicBezTo>
                  <a:pt x="100" y="0"/>
                  <a:pt x="0" y="232"/>
                  <a:pt x="0" y="516"/>
                </a:cubicBezTo>
                <a:lnTo>
                  <a:pt x="0" y="18789"/>
                </a:lnTo>
                <a:cubicBezTo>
                  <a:pt x="0" y="19073"/>
                  <a:pt x="100" y="19305"/>
                  <a:pt x="224" y="19305"/>
                </a:cubicBezTo>
                <a:lnTo>
                  <a:pt x="17228" y="19305"/>
                </a:lnTo>
                <a:lnTo>
                  <a:pt x="17850" y="21600"/>
                </a:lnTo>
                <a:lnTo>
                  <a:pt x="18471" y="19305"/>
                </a:lnTo>
                <a:lnTo>
                  <a:pt x="21376" y="19305"/>
                </a:lnTo>
                <a:cubicBezTo>
                  <a:pt x="21500" y="19305"/>
                  <a:pt x="21600" y="19073"/>
                  <a:pt x="21600" y="18789"/>
                </a:cubicBezTo>
                <a:lnTo>
                  <a:pt x="21600" y="516"/>
                </a:lnTo>
                <a:cubicBezTo>
                  <a:pt x="21600" y="232"/>
                  <a:pt x="21500" y="0"/>
                  <a:pt x="21376" y="0"/>
                </a:cubicBezTo>
                <a:lnTo>
                  <a:pt x="224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cap="all" sz="2800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defRPr>
            </a:pPr>
          </a:p>
        </p:txBody>
      </p:sp>
      <p:sp>
        <p:nvSpPr>
          <p:cNvPr id="122" name="Type a quote here."/>
          <p:cNvSpPr/>
          <p:nvPr>
            <p:ph type="body" sz="quarter" idx="13"/>
          </p:nvPr>
        </p:nvSpPr>
        <p:spPr>
          <a:xfrm>
            <a:off x="889000" y="2908300"/>
            <a:ext cx="11226800" cy="1297944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cap="all" sz="9400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pPr/>
            <a:r>
              <a:t>Type a quote here.</a:t>
            </a:r>
          </a:p>
        </p:txBody>
      </p:sp>
      <p:sp>
        <p:nvSpPr>
          <p:cNvPr id="123" name="Johnny Appleseed"/>
          <p:cNvSpPr/>
          <p:nvPr>
            <p:ph type="body" sz="quarter" idx="14"/>
          </p:nvPr>
        </p:nvSpPr>
        <p:spPr>
          <a:xfrm>
            <a:off x="406400" y="7789333"/>
            <a:ext cx="12192000" cy="863604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r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6000"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pPr/>
            <a:r>
              <a:t>Johnny Appleseed</a:t>
            </a:r>
          </a:p>
        </p:txBody>
      </p:sp>
      <p:sp>
        <p:nvSpPr>
          <p:cNvPr id="124" name="Text"/>
          <p:cNvSpPr/>
          <p:nvPr>
            <p:ph type="body" sz="quarter" idx="15"/>
          </p:nvPr>
        </p:nvSpPr>
        <p:spPr>
          <a:xfrm>
            <a:off x="406400" y="457200"/>
            <a:ext cx="11176000" cy="4572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4572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cap="all" spc="120" sz="240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pPr/>
            <a:r>
              <a:t>Text</a:t>
            </a:r>
          </a:p>
        </p:txBody>
      </p:sp>
      <p:sp>
        <p:nvSpPr>
          <p:cNvPr id="125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Quote Alt"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ype a quote here."/>
          <p:cNvSpPr/>
          <p:nvPr>
            <p:ph type="body" sz="quarter" idx="13"/>
          </p:nvPr>
        </p:nvSpPr>
        <p:spPr>
          <a:xfrm>
            <a:off x="5892800" y="2641600"/>
            <a:ext cx="6705600" cy="25019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cap="all" sz="9400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pPr/>
            <a:r>
              <a:t>Type a quote here.</a:t>
            </a:r>
          </a:p>
        </p:txBody>
      </p:sp>
      <p:sp>
        <p:nvSpPr>
          <p:cNvPr id="133" name="Image"/>
          <p:cNvSpPr/>
          <p:nvPr>
            <p:ph type="pic" idx="14"/>
          </p:nvPr>
        </p:nvSpPr>
        <p:spPr>
          <a:xfrm>
            <a:off x="0" y="0"/>
            <a:ext cx="54864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4" name="Johnny Appleseed"/>
          <p:cNvSpPr/>
          <p:nvPr>
            <p:ph type="body" sz="quarter" idx="15"/>
          </p:nvPr>
        </p:nvSpPr>
        <p:spPr>
          <a:xfrm>
            <a:off x="5892800" y="7789333"/>
            <a:ext cx="6705600" cy="863604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defTabSz="457200">
              <a:spcBef>
                <a:spcPts val="0"/>
              </a:spcBef>
              <a:buClrTx/>
              <a:buSzTx/>
              <a:buFontTx/>
              <a:buNone/>
              <a:defRPr sz="6000">
                <a:solidFill>
                  <a:srgbClr val="232323"/>
                </a:solidFill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pPr/>
            <a:r>
              <a:t>Johnny Appleseed</a:t>
            </a:r>
          </a:p>
        </p:txBody>
      </p:sp>
      <p:sp>
        <p:nvSpPr>
          <p:cNvPr id="135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"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3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lank"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lank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Horizontal"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3" name="Line"/>
          <p:cNvSpPr/>
          <p:nvPr>
            <p:ph type="body" sz="quarter" idx="14"/>
          </p:nvPr>
        </p:nvSpPr>
        <p:spPr>
          <a:xfrm flipV="1">
            <a:off x="406400" y="6140894"/>
            <a:ext cx="12192000" cy="263"/>
          </a:xfrm>
          <a:prstGeom prst="line">
            <a:avLst/>
          </a:prstGeom>
          <a:ln w="38100">
            <a:solidFill>
              <a:srgbClr val="A6AAA9"/>
            </a:solidFill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ClrTx/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4" name="Title Text"/>
          <p:cNvSpPr/>
          <p:nvPr>
            <p:ph type="title"/>
          </p:nvPr>
        </p:nvSpPr>
        <p:spPr>
          <a:xfrm>
            <a:off x="406400" y="6426200"/>
            <a:ext cx="12192000" cy="27051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7000"/>
            </a:lvl1pPr>
          </a:lstStyle>
          <a:p>
            <a:pPr/>
            <a:r>
              <a:t>Title Text</a:t>
            </a:r>
          </a:p>
        </p:txBody>
      </p:sp>
      <p:sp>
        <p:nvSpPr>
          <p:cNvPr id="25" name="Body Level One…"/>
          <p:cNvSpPr/>
          <p:nvPr>
            <p:ph type="body" sz="quarter" idx="1"/>
          </p:nvPr>
        </p:nvSpPr>
        <p:spPr>
          <a:xfrm>
            <a:off x="406400" y="4267200"/>
            <a:ext cx="12192000" cy="180340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  <a:lvl2pPr marL="0" indent="2286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2pPr>
            <a:lvl3pPr marL="0" indent="4572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3pPr>
            <a:lvl4pPr marL="0" indent="6858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4pPr>
            <a:lvl5pPr marL="0" indent="9144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" name="Slide Number"/>
          <p:cNvSpPr/>
          <p:nvPr>
            <p:ph type="sldNum" sz="quarter" idx="2"/>
          </p:nvPr>
        </p:nvSpPr>
        <p:spPr>
          <a:xfrm>
            <a:off x="12194440" y="431800"/>
            <a:ext cx="406898" cy="4572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&amp; Subtitle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Line"/>
          <p:cNvSpPr/>
          <p:nvPr/>
        </p:nvSpPr>
        <p:spPr>
          <a:xfrm flipV="1">
            <a:off x="406400" y="6140894"/>
            <a:ext cx="12192000" cy="263"/>
          </a:xfrm>
          <a:prstGeom prst="line">
            <a:avLst/>
          </a:prstGeom>
          <a:ln w="381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4" name="Title Text"/>
          <p:cNvSpPr/>
          <p:nvPr>
            <p:ph type="title"/>
          </p:nvPr>
        </p:nvSpPr>
        <p:spPr>
          <a:xfrm>
            <a:off x="406400" y="6426200"/>
            <a:ext cx="12192000" cy="27051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7000"/>
            </a:lvl1pPr>
          </a:lstStyle>
          <a:p>
            <a:pPr/>
            <a:r>
              <a:t>Title Text</a:t>
            </a:r>
          </a:p>
        </p:txBody>
      </p:sp>
      <p:sp>
        <p:nvSpPr>
          <p:cNvPr id="35" name="Body Level One…"/>
          <p:cNvSpPr/>
          <p:nvPr>
            <p:ph type="body" sz="quarter" idx="1"/>
          </p:nvPr>
        </p:nvSpPr>
        <p:spPr>
          <a:xfrm>
            <a:off x="406400" y="4267200"/>
            <a:ext cx="12192000" cy="180340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  <a:lvl2pPr marL="0" indent="2286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2pPr>
            <a:lvl3pPr marL="0" indent="4572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3pPr>
            <a:lvl4pPr marL="0" indent="6858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4pPr>
            <a:lvl5pPr marL="0" indent="9144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6" name="Slide Number"/>
          <p:cNvSpPr/>
          <p:nvPr>
            <p:ph type="sldNum" sz="quarter" idx="2"/>
          </p:nvPr>
        </p:nvSpPr>
        <p:spPr>
          <a:xfrm>
            <a:off x="12161859" y="419100"/>
            <a:ext cx="406898" cy="4572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- Center"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Text"/>
          <p:cNvSpPr/>
          <p:nvPr>
            <p:ph type="title"/>
          </p:nvPr>
        </p:nvSpPr>
        <p:spPr>
          <a:xfrm>
            <a:off x="406400" y="4038600"/>
            <a:ext cx="12192000" cy="45212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7000"/>
            </a:lvl1pPr>
          </a:lstStyle>
          <a:p>
            <a:pPr/>
            <a:r>
              <a:t>Title Text</a:t>
            </a:r>
          </a:p>
        </p:txBody>
      </p:sp>
      <p:sp>
        <p:nvSpPr>
          <p:cNvPr id="44" name="Slide Number"/>
          <p:cNvSpPr/>
          <p:nvPr>
            <p:ph type="sldNum" sz="quarter" idx="2"/>
          </p:nvPr>
        </p:nvSpPr>
        <p:spPr>
          <a:xfrm>
            <a:off x="12194440" y="431800"/>
            <a:ext cx="406898" cy="4572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Vertical"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Line"/>
          <p:cNvSpPr/>
          <p:nvPr/>
        </p:nvSpPr>
        <p:spPr>
          <a:xfrm flipV="1">
            <a:off x="5892800" y="6141012"/>
            <a:ext cx="6705600" cy="145"/>
          </a:xfrm>
          <a:prstGeom prst="line">
            <a:avLst/>
          </a:prstGeom>
          <a:ln w="381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2" name="Image"/>
          <p:cNvSpPr/>
          <p:nvPr>
            <p:ph type="pic" idx="13"/>
          </p:nvPr>
        </p:nvSpPr>
        <p:spPr>
          <a:xfrm>
            <a:off x="0" y="0"/>
            <a:ext cx="54864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53" name="Title Text"/>
          <p:cNvSpPr/>
          <p:nvPr>
            <p:ph type="title"/>
          </p:nvPr>
        </p:nvSpPr>
        <p:spPr>
          <a:xfrm>
            <a:off x="5892800" y="6426200"/>
            <a:ext cx="6705600" cy="27051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7000"/>
            </a:lvl1pPr>
          </a:lstStyle>
          <a:p>
            <a:pPr/>
            <a:r>
              <a:t>Title Text</a:t>
            </a:r>
          </a:p>
        </p:txBody>
      </p:sp>
      <p:sp>
        <p:nvSpPr>
          <p:cNvPr id="54" name="Body Level One…"/>
          <p:cNvSpPr/>
          <p:nvPr>
            <p:ph type="body" sz="quarter" idx="1"/>
          </p:nvPr>
        </p:nvSpPr>
        <p:spPr>
          <a:xfrm>
            <a:off x="5892800" y="4267200"/>
            <a:ext cx="6705600" cy="180340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  <a:lvl2pPr marL="0" indent="2286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2pPr>
            <a:lvl3pPr marL="0" indent="4572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3pPr>
            <a:lvl4pPr marL="0" indent="6858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4pPr>
            <a:lvl5pPr marL="0" indent="9144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5" name="Slide Number"/>
          <p:cNvSpPr/>
          <p:nvPr>
            <p:ph type="sldNum" sz="quarter" idx="2"/>
          </p:nvPr>
        </p:nvSpPr>
        <p:spPr>
          <a:xfrm>
            <a:off x="12194440" y="431800"/>
            <a:ext cx="406898" cy="4572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"/>
          <p:cNvSpPr/>
          <p:nvPr>
            <p:ph type="body" sz="quarter" idx="13"/>
          </p:nvPr>
        </p:nvSpPr>
        <p:spPr>
          <a:xfrm>
            <a:off x="406400" y="457200"/>
            <a:ext cx="11176000" cy="4572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4572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cap="all" spc="120" sz="240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pPr/>
            <a:r>
              <a:t>Text</a:t>
            </a:r>
          </a:p>
        </p:txBody>
      </p:sp>
      <p:sp>
        <p:nvSpPr>
          <p:cNvPr id="63" name="Title Text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4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"/>
          <p:cNvSpPr/>
          <p:nvPr>
            <p:ph type="body" sz="quarter" idx="13"/>
          </p:nvPr>
        </p:nvSpPr>
        <p:spPr>
          <a:xfrm>
            <a:off x="406400" y="457200"/>
            <a:ext cx="11176000" cy="4572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4572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cap="all" spc="120" sz="240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pPr/>
            <a:r>
              <a:t>Text</a:t>
            </a:r>
          </a:p>
        </p:txBody>
      </p:sp>
      <p:sp>
        <p:nvSpPr>
          <p:cNvPr id="72" name="Title Text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3" name="Body Level One…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Char char="▸"/>
            </a:lvl1pPr>
            <a:lvl2pPr>
              <a:buClr>
                <a:schemeClr val="accent1"/>
              </a:buClr>
              <a:buChar char="▸"/>
            </a:lvl2pPr>
            <a:lvl3pPr>
              <a:buClr>
                <a:schemeClr val="accent1"/>
              </a:buClr>
              <a:buChar char="▸"/>
            </a:lvl3pPr>
            <a:lvl4pPr>
              <a:buClr>
                <a:schemeClr val="accent1"/>
              </a:buClr>
              <a:buChar char="▸"/>
            </a:lvl4pPr>
            <a:lvl5pPr>
              <a:buClr>
                <a:schemeClr val="accent1"/>
              </a:buClr>
              <a:buChar char="▸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"/>
          <p:cNvSpPr/>
          <p:nvPr>
            <p:ph type="body" sz="quarter" idx="13"/>
          </p:nvPr>
        </p:nvSpPr>
        <p:spPr>
          <a:xfrm>
            <a:off x="406400" y="457200"/>
            <a:ext cx="11176000" cy="4572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4572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cap="all" spc="120" sz="240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pPr/>
            <a:r>
              <a:t>Text</a:t>
            </a:r>
          </a:p>
        </p:txBody>
      </p:sp>
      <p:sp>
        <p:nvSpPr>
          <p:cNvPr id="82" name="Title Text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83" name="Body Level One…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Char char="▸"/>
            </a:lvl1pPr>
            <a:lvl2pPr>
              <a:buClr>
                <a:schemeClr val="accent1"/>
              </a:buClr>
              <a:buChar char="▸"/>
            </a:lvl2pPr>
            <a:lvl3pPr>
              <a:buClr>
                <a:schemeClr val="accent1"/>
              </a:buClr>
              <a:buChar char="▸"/>
            </a:lvl3pPr>
            <a:lvl4pPr>
              <a:buClr>
                <a:schemeClr val="accent1"/>
              </a:buClr>
              <a:buChar char="▸"/>
            </a:lvl4pPr>
            <a:lvl5pPr>
              <a:buClr>
                <a:schemeClr val="accent1"/>
              </a:buClr>
              <a:buChar char="▸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4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"/>
          <p:cNvSpPr/>
          <p:nvPr>
            <p:ph type="body" sz="quarter" idx="13"/>
          </p:nvPr>
        </p:nvSpPr>
        <p:spPr>
          <a:xfrm>
            <a:off x="406400" y="457200"/>
            <a:ext cx="11176000" cy="4572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4572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cap="all" spc="120" sz="240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pPr/>
            <a:r>
              <a:t>Text</a:t>
            </a:r>
          </a:p>
        </p:txBody>
      </p:sp>
      <p:sp>
        <p:nvSpPr>
          <p:cNvPr id="92" name="Image"/>
          <p:cNvSpPr/>
          <p:nvPr>
            <p:ph type="pic" sz="half" idx="14"/>
          </p:nvPr>
        </p:nvSpPr>
        <p:spPr>
          <a:xfrm>
            <a:off x="7112000" y="1536700"/>
            <a:ext cx="5486400" cy="7797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93" name="Title Text"/>
          <p:cNvSpPr/>
          <p:nvPr>
            <p:ph type="title"/>
          </p:nvPr>
        </p:nvSpPr>
        <p:spPr>
          <a:xfrm>
            <a:off x="406400" y="1536700"/>
            <a:ext cx="6299200" cy="7239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94" name="Body Level One…"/>
          <p:cNvSpPr/>
          <p:nvPr>
            <p:ph type="body" sz="half" idx="1"/>
          </p:nvPr>
        </p:nvSpPr>
        <p:spPr>
          <a:xfrm>
            <a:off x="406400" y="2743200"/>
            <a:ext cx="6299200" cy="6108700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Char char="▸"/>
              <a:defRPr sz="2800"/>
            </a:lvl1pPr>
            <a:lvl2pPr>
              <a:buClr>
                <a:schemeClr val="accent1"/>
              </a:buClr>
              <a:buChar char="▸"/>
              <a:defRPr sz="2800"/>
            </a:lvl2pPr>
            <a:lvl3pPr>
              <a:buClr>
                <a:schemeClr val="accent1"/>
              </a:buClr>
              <a:buChar char="▸"/>
              <a:defRPr sz="2800"/>
            </a:lvl3pPr>
            <a:lvl4pPr>
              <a:buClr>
                <a:schemeClr val="accent1"/>
              </a:buClr>
              <a:buChar char="▸"/>
              <a:defRPr sz="2800"/>
            </a:lvl4pPr>
            <a:lvl5pPr>
              <a:buClr>
                <a:schemeClr val="accent1"/>
              </a:buClr>
              <a:buChar char="▸"/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5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"/>
          <p:cNvSpPr/>
          <p:nvPr/>
        </p:nvSpPr>
        <p:spPr>
          <a:xfrm flipV="1">
            <a:off x="406400" y="993160"/>
            <a:ext cx="12192000" cy="263"/>
          </a:xfrm>
          <a:prstGeom prst="line">
            <a:avLst/>
          </a:prstGeom>
          <a:ln w="254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" name="Title Text"/>
          <p:cNvSpPr/>
          <p:nvPr>
            <p:ph type="title"/>
          </p:nvPr>
        </p:nvSpPr>
        <p:spPr>
          <a:xfrm>
            <a:off x="406400" y="1536700"/>
            <a:ext cx="12192000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Body Level One…"/>
          <p:cNvSpPr/>
          <p:nvPr>
            <p:ph type="body" idx="1"/>
          </p:nvPr>
        </p:nvSpPr>
        <p:spPr>
          <a:xfrm>
            <a:off x="406400" y="2743200"/>
            <a:ext cx="12192000" cy="6108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/>
          <p:nvPr>
            <p:ph type="sldNum" sz="quarter" idx="2"/>
          </p:nvPr>
        </p:nvSpPr>
        <p:spPr>
          <a:xfrm>
            <a:off x="12186622" y="431800"/>
            <a:ext cx="406897" cy="4572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r">
              <a:lnSpc>
                <a:spcPct val="80000"/>
              </a:lnSpc>
              <a:spcBef>
                <a:spcPts val="0"/>
              </a:spcBef>
              <a:defRPr sz="240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transition xmlns:p14="http://schemas.microsoft.com/office/powerpoint/2010/main" spd="med" advClick="1"/>
  <p:txStyles>
    <p:titleStyle>
      <a:lvl1pPr marL="0" marR="0" indent="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6000" u="none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1pPr>
      <a:lvl2pPr marL="0" marR="0" indent="22860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6000" u="none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2pPr>
      <a:lvl3pPr marL="0" marR="0" indent="45720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6000" u="none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3pPr>
      <a:lvl4pPr marL="0" marR="0" indent="68580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6000" u="none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4pPr>
      <a:lvl5pPr marL="0" marR="0" indent="91440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6000" u="none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5pPr>
      <a:lvl6pPr marL="0" marR="0" indent="114300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6000" u="none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6pPr>
      <a:lvl7pPr marL="0" marR="0" indent="137160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6000" u="none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7pPr>
      <a:lvl8pPr marL="0" marR="0" indent="160020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6000" u="none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8pPr>
      <a:lvl9pPr marL="0" marR="0" indent="182880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6000" u="none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9pPr>
    </p:titleStyle>
    <p:bodyStyle>
      <a:lvl1pPr marL="4445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b="0" baseline="0" cap="none" i="0" spc="0" strike="noStrike" sz="3400" u="none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1pPr>
      <a:lvl2pPr marL="8890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b="0" baseline="0" cap="none" i="0" spc="0" strike="noStrike" sz="3400" u="none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2pPr>
      <a:lvl3pPr marL="13335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b="0" baseline="0" cap="none" i="0" spc="0" strike="noStrike" sz="3400" u="none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3pPr>
      <a:lvl4pPr marL="17780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b="0" baseline="0" cap="none" i="0" spc="0" strike="noStrike" sz="3400" u="none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4pPr>
      <a:lvl5pPr marL="22225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b="0" baseline="0" cap="none" i="0" spc="0" strike="noStrike" sz="3400" u="none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5pPr>
      <a:lvl6pPr marL="26670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b="0" baseline="0" cap="none" i="0" spc="0" strike="noStrike" sz="3400" u="none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6pPr>
      <a:lvl7pPr marL="31115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b="0" baseline="0" cap="none" i="0" spc="0" strike="noStrike" sz="3400" u="none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7pPr>
      <a:lvl8pPr marL="35560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b="0" baseline="0" cap="none" i="0" spc="0" strike="noStrike" sz="3400" u="none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8pPr>
      <a:lvl9pPr marL="40005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b="0" baseline="0" cap="none" i="0" spc="0" strike="noStrike" sz="3400" u="none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9pPr>
    </p:bodyStyle>
    <p:otherStyle>
      <a:lvl1pPr marL="0" marR="0" indent="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1pPr>
      <a:lvl2pPr marL="0" marR="0" indent="2286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2pPr>
      <a:lvl3pPr marL="0" marR="0" indent="4572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3pPr>
      <a:lvl4pPr marL="0" marR="0" indent="6858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4pPr>
      <a:lvl5pPr marL="0" marR="0" indent="9144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5pPr>
      <a:lvl6pPr marL="0" marR="0" indent="11430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6pPr>
      <a:lvl7pPr marL="0" marR="0" indent="13716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7pPr>
      <a:lvl8pPr marL="0" marR="0" indent="16002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8pPr>
      <a:lvl9pPr marL="0" marR="0" indent="18288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5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image" Target="../media/image18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0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1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Buy Union App"/>
          <p:cNvSpPr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Buy Union App</a:t>
            </a:r>
          </a:p>
        </p:txBody>
      </p:sp>
      <p:sp>
        <p:nvSpPr>
          <p:cNvPr id="167" name="Union Label &amp; Service Trades Dept."/>
          <p:cNvSpPr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Union Label &amp; Service Trades Dept.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Screenshot 2017-06-01 11.53.22.png" descr="Screenshot 2017-06-01 11.53.22.pn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366124" y="0"/>
            <a:ext cx="4754152" cy="9753600"/>
          </a:xfrm>
          <a:prstGeom prst="rect">
            <a:avLst/>
          </a:prstGeom>
        </p:spPr>
      </p:pic>
      <p:sp>
        <p:nvSpPr>
          <p:cNvPr id="203" name="twitter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twitter</a:t>
            </a:r>
          </a:p>
        </p:txBody>
      </p:sp>
      <p:sp>
        <p:nvSpPr>
          <p:cNvPr id="204" name="social media Links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social media Links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Screenshot 2017-06-01 11.53.12.png" descr="Screenshot 2017-06-01 11.53.12.pn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345830" y="0"/>
            <a:ext cx="4794740" cy="9753600"/>
          </a:xfrm>
          <a:prstGeom prst="rect">
            <a:avLst/>
          </a:prstGeom>
        </p:spPr>
      </p:pic>
      <p:sp>
        <p:nvSpPr>
          <p:cNvPr id="207" name="facebook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54990">
              <a:defRPr sz="16150"/>
            </a:lvl1pPr>
          </a:lstStyle>
          <a:p>
            <a:pPr/>
            <a:r>
              <a:t>facebook</a:t>
            </a:r>
          </a:p>
        </p:txBody>
      </p:sp>
      <p:sp>
        <p:nvSpPr>
          <p:cNvPr id="208" name="social media Links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social media Links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ee the latest news from the department"/>
          <p:cNvSpPr/>
          <p:nvPr>
            <p:ph type="body" idx="13"/>
          </p:nvPr>
        </p:nvSpPr>
        <p:spPr>
          <a:xfrm>
            <a:off x="5892800" y="2641600"/>
            <a:ext cx="6705600" cy="3689607"/>
          </a:xfrm>
          <a:prstGeom prst="rect">
            <a:avLst/>
          </a:prstGeom>
        </p:spPr>
        <p:txBody>
          <a:bodyPr/>
          <a:lstStyle/>
          <a:p>
            <a:pPr/>
            <a:r>
              <a:t>see the latest news from the department</a:t>
            </a:r>
          </a:p>
        </p:txBody>
      </p:sp>
      <p:pic>
        <p:nvPicPr>
          <p:cNvPr id="211" name="Screenshot 2017-06-01 11.48.49.png" descr="Screenshot 2017-06-01 11.48.49.png"/>
          <p:cNvPicPr>
            <a:picLocks noChangeAspect="1"/>
          </p:cNvPicPr>
          <p:nvPr>
            <p:ph type="pic" idx="14"/>
          </p:nvPr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357427" y="0"/>
            <a:ext cx="4771546" cy="97536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Screenshot 2017-06-01 11.53.35.png" descr="Screenshot 2017-06-01 11.53.35.png"/>
          <p:cNvPicPr>
            <a:picLocks noChangeAspect="1"/>
          </p:cNvPicPr>
          <p:nvPr>
            <p:ph type="pic" idx="15"/>
          </p:nvPr>
        </p:nvPicPr>
        <p:blipFill>
          <a:blip r:embed="rId2">
            <a:extLst/>
          </a:blip>
          <a:srcRect l="0" t="12806" r="0" b="12806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214" name="Circle" descr="Circle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84700" y="520700"/>
            <a:ext cx="1371600" cy="1371600"/>
          </a:xfrm>
          <a:prstGeom prst="rect">
            <a:avLst/>
          </a:prstGeom>
        </p:spPr>
      </p:pic>
      <p:pic>
        <p:nvPicPr>
          <p:cNvPr id="218" name="Connection Line" descr="Connection Line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025091" y="875420"/>
            <a:ext cx="1710137" cy="1757384"/>
          </a:xfrm>
          <a:prstGeom prst="rect">
            <a:avLst/>
          </a:prstGeom>
        </p:spPr>
      </p:pic>
      <p:sp>
        <p:nvSpPr>
          <p:cNvPr id="217" name="Click here to login change your settings and allow push notifications for news from the department"/>
          <p:cNvSpPr/>
          <p:nvPr/>
        </p:nvSpPr>
        <p:spPr>
          <a:xfrm>
            <a:off x="6608089" y="2859531"/>
            <a:ext cx="5538039" cy="31709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80000"/>
              </a:lnSpc>
              <a:spcBef>
                <a:spcPts val="2800"/>
              </a:spcBef>
              <a:defRPr cap="all" sz="4800">
                <a:solidFill>
                  <a:schemeClr val="accent5">
                    <a:hueOff val="-234537"/>
                    <a:satOff val="-1108"/>
                    <a:lumOff val="-14796"/>
                  </a:schemeClr>
                </a:solidFill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pPr/>
            <a:r>
              <a:t>Click here to login change your settings and allow push notifications for news from the department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ush notifications"/>
          <p:cNvSpPr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Push notifications</a:t>
            </a:r>
          </a:p>
        </p:txBody>
      </p:sp>
      <p:sp>
        <p:nvSpPr>
          <p:cNvPr id="222" name="we want to help you spread the word on boycotts, rallies, strikes and more!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344677">
              <a:spcBef>
                <a:spcPts val="1600"/>
              </a:spcBef>
              <a:defRPr sz="3539"/>
            </a:lvl1pPr>
          </a:lstStyle>
          <a:p>
            <a:pPr/>
            <a:r>
              <a:t>we want to help you spread the word on boycotts, rallies, strikes and more!</a:t>
            </a:r>
          </a:p>
        </p:txBody>
      </p:sp>
      <p:sp>
        <p:nvSpPr>
          <p:cNvPr id="223" name="In our new app we will have the ability to reach union members via push notifications.…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defTabSz="572516">
              <a:spcBef>
                <a:spcPts val="2700"/>
              </a:spcBef>
              <a:buClrTx/>
              <a:buSzTx/>
              <a:buFontTx/>
              <a:buNone/>
              <a:defRPr sz="3332"/>
            </a:pPr>
            <a:r>
              <a:t>In our new app we will have the ability to reach union members via push notifications. </a:t>
            </a:r>
          </a:p>
          <a:p>
            <a:pPr marL="0" indent="0" defTabSz="572516">
              <a:spcBef>
                <a:spcPts val="2700"/>
              </a:spcBef>
              <a:buClrTx/>
              <a:buSzTx/>
              <a:buFontTx/>
              <a:buNone/>
              <a:defRPr sz="3332"/>
            </a:pPr>
            <a:r>
              <a:t>Push notifications can:</a:t>
            </a:r>
          </a:p>
          <a:p>
            <a:pPr marL="435609" indent="-435609" defTabSz="572516">
              <a:spcBef>
                <a:spcPts val="2700"/>
              </a:spcBef>
              <a:defRPr sz="3332"/>
            </a:pPr>
            <a:r>
              <a:t>Alert union members when products are added to the boycott list. </a:t>
            </a:r>
          </a:p>
          <a:p>
            <a:pPr marL="435609" indent="-435609" defTabSz="572516">
              <a:spcBef>
                <a:spcPts val="2700"/>
              </a:spcBef>
              <a:defRPr sz="3332"/>
            </a:pPr>
            <a:r>
              <a:t>Alert members when your union calls a strike or other work action against employers.</a:t>
            </a:r>
          </a:p>
          <a:p>
            <a:pPr marL="435609" indent="-435609" defTabSz="572516">
              <a:spcBef>
                <a:spcPts val="2700"/>
              </a:spcBef>
              <a:defRPr sz="3332"/>
            </a:pPr>
            <a:r>
              <a:t>And much more.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Screenshot 2017-06-01 11.39.32.png" descr="Screenshot 2017-06-01 11.39.32.pn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371805" y="0"/>
            <a:ext cx="4742790" cy="9753600"/>
          </a:xfrm>
          <a:prstGeom prst="rect">
            <a:avLst/>
          </a:prstGeom>
        </p:spPr>
      </p:pic>
      <p:sp>
        <p:nvSpPr>
          <p:cNvPr id="170" name="this is the first screen you see when you open the app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274574">
              <a:defRPr sz="6768"/>
            </a:lvl1pPr>
          </a:lstStyle>
          <a:p>
            <a:pPr/>
            <a:r>
              <a:t>this is the first screen you see when you open the app</a:t>
            </a:r>
          </a:p>
        </p:txBody>
      </p:sp>
      <p:sp>
        <p:nvSpPr>
          <p:cNvPr id="171" name="Main screen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Main screen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Screenshot 2017-06-01 11.39.32.png" descr="Screenshot 2017-06-01 11.39.32.png"/>
          <p:cNvPicPr>
            <a:picLocks noChangeAspect="1"/>
          </p:cNvPicPr>
          <p:nvPr>
            <p:ph type="pic" idx="15"/>
          </p:nvPr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862871" y="0"/>
            <a:ext cx="4742791" cy="9753600"/>
          </a:xfrm>
          <a:prstGeom prst="rect">
            <a:avLst/>
          </a:prstGeom>
        </p:spPr>
      </p:pic>
      <p:pic>
        <p:nvPicPr>
          <p:cNvPr id="174" name="Circle" descr="Circle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46200" y="6489700"/>
            <a:ext cx="1371600" cy="1371600"/>
          </a:xfrm>
          <a:prstGeom prst="rect">
            <a:avLst/>
          </a:prstGeom>
        </p:spPr>
      </p:pic>
      <p:pic>
        <p:nvPicPr>
          <p:cNvPr id="178" name="Connection Line" descr="Connection Line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760617" y="4871591"/>
            <a:ext cx="1559378" cy="1382104"/>
          </a:xfrm>
          <a:prstGeom prst="rect">
            <a:avLst/>
          </a:prstGeom>
        </p:spPr>
      </p:pic>
      <p:sp>
        <p:nvSpPr>
          <p:cNvPr id="177" name="Click here to see union-made products"/>
          <p:cNvSpPr/>
          <p:nvPr/>
        </p:nvSpPr>
        <p:spPr>
          <a:xfrm>
            <a:off x="3679698" y="4823459"/>
            <a:ext cx="8390230" cy="7162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80000"/>
              </a:lnSpc>
              <a:spcBef>
                <a:spcPts val="2800"/>
              </a:spcBef>
              <a:defRPr cap="all" sz="4800">
                <a:solidFill>
                  <a:schemeClr val="accent5">
                    <a:hueOff val="-234537"/>
                    <a:satOff val="-1108"/>
                    <a:lumOff val="-14796"/>
                  </a:schemeClr>
                </a:solidFill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pPr/>
            <a:r>
              <a:t>Click here to see union-made products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Screenshot 2017-06-01 11.39.40.png" descr="Screenshot 2017-06-01 11.39.40.png"/>
          <p:cNvPicPr>
            <a:picLocks noChangeAspect="0"/>
          </p:cNvPicPr>
          <p:nvPr>
            <p:ph type="pic" idx="15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38100" y="12700"/>
            <a:ext cx="6417734" cy="9715500"/>
          </a:xfrm>
          <a:prstGeom prst="rect">
            <a:avLst/>
          </a:prstGeom>
          <a:ln w="9525">
            <a:round/>
          </a:ln>
        </p:spPr>
      </p:pic>
      <p:sp>
        <p:nvSpPr>
          <p:cNvPr id="182" name="When you click on the product it will take you to a page with more information."/>
          <p:cNvSpPr/>
          <p:nvPr/>
        </p:nvSpPr>
        <p:spPr>
          <a:xfrm>
            <a:off x="6199605" y="712688"/>
            <a:ext cx="5611345" cy="25572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80000"/>
              </a:lnSpc>
              <a:spcBef>
                <a:spcPts val="2800"/>
              </a:spcBef>
              <a:defRPr cap="all" sz="4800">
                <a:solidFill>
                  <a:schemeClr val="accent5">
                    <a:hueOff val="-234537"/>
                    <a:satOff val="-1108"/>
                    <a:lumOff val="-14796"/>
                  </a:schemeClr>
                </a:solidFill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pPr/>
            <a:r>
              <a:t>When you click on the product it will take you to a page with more information.</a:t>
            </a:r>
          </a:p>
        </p:txBody>
      </p:sp>
      <p:pic>
        <p:nvPicPr>
          <p:cNvPr id="183" name="Screenshot 2017-06-01 11.56.29.png" descr="Screenshot 2017-06-01 11.56.29.png"/>
          <p:cNvPicPr>
            <a:picLocks noChangeAspect="1"/>
          </p:cNvPicPr>
          <p:nvPr/>
        </p:nvPicPr>
        <p:blipFill>
          <a:blip r:embed="rId3">
            <a:extLst/>
          </a:blip>
          <a:srcRect l="0" t="0" r="0" b="5954"/>
          <a:stretch>
            <a:fillRect/>
          </a:stretch>
        </p:blipFill>
        <p:spPr>
          <a:xfrm>
            <a:off x="6918953" y="3197017"/>
            <a:ext cx="5011114" cy="9680783"/>
          </a:xfrm>
          <a:prstGeom prst="rect">
            <a:avLst/>
          </a:prstGeom>
          <a:ln w="76200">
            <a:solidFill>
              <a:srgbClr val="FFFFFF"/>
            </a:solidFill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Screenshot 2017-06-01 11.56.14.png" descr="Screenshot 2017-06-01 11.56.14.pn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0" r="0" b="1344"/>
          <a:stretch>
            <a:fillRect/>
          </a:stretch>
        </p:blipFill>
        <p:spPr>
          <a:xfrm>
            <a:off x="9424946" y="354981"/>
            <a:ext cx="3443534" cy="6952647"/>
          </a:xfrm>
          <a:prstGeom prst="rect">
            <a:avLst/>
          </a:prstGeom>
        </p:spPr>
      </p:pic>
      <p:pic>
        <p:nvPicPr>
          <p:cNvPr id="186" name="Screenshot 2017-06-01 11.55.17.png" descr="Screenshot 2017-06-01 11.55.17.png"/>
          <p:cNvPicPr>
            <a:picLocks noChangeAspect="1"/>
          </p:cNvPicPr>
          <p:nvPr>
            <p:ph type="pic" idx="14"/>
          </p:nvPr>
        </p:nvPicPr>
        <p:blipFill>
          <a:blip r:embed="rId3">
            <a:extLst/>
          </a:blip>
          <a:srcRect l="0" t="1132" r="0" b="0"/>
          <a:stretch>
            <a:fillRect/>
          </a:stretch>
        </p:blipFill>
        <p:spPr>
          <a:xfrm>
            <a:off x="4707151" y="137120"/>
            <a:ext cx="4646514" cy="9402736"/>
          </a:xfrm>
          <a:prstGeom prst="rect">
            <a:avLst/>
          </a:prstGeom>
        </p:spPr>
      </p:pic>
      <p:pic>
        <p:nvPicPr>
          <p:cNvPr id="187" name="Screenshot 2017-06-01 11.47.55.png" descr="Screenshot 2017-06-01 11.47.55.png"/>
          <p:cNvPicPr>
            <a:picLocks noChangeAspect="1"/>
          </p:cNvPicPr>
          <p:nvPr>
            <p:ph type="pic" idx="15"/>
          </p:nvPr>
        </p:nvPicPr>
        <p:blipFill>
          <a:blip r:embed="rId4">
            <a:extLst/>
          </a:blip>
          <a:srcRect l="1553" t="0" r="0" b="0"/>
          <a:stretch>
            <a:fillRect/>
          </a:stretch>
        </p:blipFill>
        <p:spPr>
          <a:xfrm>
            <a:off x="0" y="0"/>
            <a:ext cx="4636680" cy="9753600"/>
          </a:xfrm>
          <a:prstGeom prst="rect">
            <a:avLst/>
          </a:prstGeom>
          <a:ln>
            <a:solidFill>
              <a:srgbClr val="F3F7F5"/>
            </a:solidFill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Screenshot 2017-06-01 11.43.32.png" descr="Screenshot 2017-06-01 11.43.32.pn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6673" r="0" b="6673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90" name="Boycott list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20624">
              <a:defRPr sz="12240"/>
            </a:lvl1pPr>
          </a:lstStyle>
          <a:p>
            <a:pPr/>
            <a:r>
              <a:t>Boycott list</a:t>
            </a:r>
          </a:p>
        </p:txBody>
      </p:sp>
      <p:sp>
        <p:nvSpPr>
          <p:cNvPr id="191" name="Don’t buy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Don’t buy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Full information on the boycott"/>
          <p:cNvSpPr/>
          <p:nvPr>
            <p:ph type="body" idx="13"/>
          </p:nvPr>
        </p:nvSpPr>
        <p:spPr>
          <a:xfrm>
            <a:off x="5892800" y="2667000"/>
            <a:ext cx="6705600" cy="3689607"/>
          </a:xfrm>
          <a:prstGeom prst="rect">
            <a:avLst/>
          </a:prstGeom>
        </p:spPr>
        <p:txBody>
          <a:bodyPr/>
          <a:lstStyle/>
          <a:p>
            <a:pPr/>
            <a:r>
              <a:t>Full information on the boycott</a:t>
            </a:r>
          </a:p>
        </p:txBody>
      </p:sp>
      <p:pic>
        <p:nvPicPr>
          <p:cNvPr id="194" name="Screenshot 2017-06-01 11.49.05.png" descr="Screenshot 2017-06-01 11.49.05.png"/>
          <p:cNvPicPr>
            <a:picLocks noChangeAspect="1"/>
          </p:cNvPicPr>
          <p:nvPr>
            <p:ph type="pic" idx="14"/>
          </p:nvPr>
        </p:nvPicPr>
        <p:blipFill>
          <a:blip r:embed="rId2">
            <a:extLst/>
          </a:blip>
          <a:srcRect l="0" t="6621" r="0" b="6621"/>
          <a:stretch>
            <a:fillRect/>
          </a:stretch>
        </p:blipFill>
        <p:spPr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create a profile"/>
          <p:cNvSpPr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create a profile</a:t>
            </a:r>
          </a:p>
        </p:txBody>
      </p:sp>
      <p:pic>
        <p:nvPicPr>
          <p:cNvPr id="197" name="Screenshot 2017-06-01 11.48.09.png" descr="Screenshot 2017-06-01 11.48.09.png"/>
          <p:cNvPicPr>
            <a:picLocks noChangeAspect="1"/>
          </p:cNvPicPr>
          <p:nvPr>
            <p:ph type="pic" idx="14"/>
          </p:nvPr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371645" y="0"/>
            <a:ext cx="4743110" cy="97536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Basic info on the department"/>
          <p:cNvSpPr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Basic info on the department</a:t>
            </a:r>
          </a:p>
        </p:txBody>
      </p:sp>
      <p:pic>
        <p:nvPicPr>
          <p:cNvPr id="200" name="Screenshot 2017-06-01 11.48.36.png" descr="Screenshot 2017-06-01 11.48.36.png"/>
          <p:cNvPicPr>
            <a:picLocks noChangeAspect="1"/>
          </p:cNvPicPr>
          <p:nvPr>
            <p:ph type="pic" idx="14"/>
          </p:nvPr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313710" y="0"/>
            <a:ext cx="4858980" cy="97536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New_Template7">
  <a:themeElements>
    <a:clrScheme name="New_Template7">
      <a:dk1>
        <a:srgbClr val="222222"/>
      </a:dk1>
      <a:lt1>
        <a:srgbClr val="838787"/>
      </a:lt1>
      <a:dk2>
        <a:srgbClr val="222222"/>
      </a:dk2>
      <a:lt2>
        <a:srgbClr val="A6AAA9"/>
      </a:lt2>
      <a:accent1>
        <a:srgbClr val="34A5DA"/>
      </a:accent1>
      <a:accent2>
        <a:srgbClr val="3F969A"/>
      </a:accent2>
      <a:accent3>
        <a:srgbClr val="8ABE5E"/>
      </a:accent3>
      <a:accent4>
        <a:srgbClr val="FDCB56"/>
      </a:accent4>
      <a:accent5>
        <a:srgbClr val="E42832"/>
      </a:accent5>
      <a:accent6>
        <a:srgbClr val="C52060"/>
      </a:accent6>
      <a:hlink>
        <a:srgbClr val="0000FF"/>
      </a:hlink>
      <a:folHlink>
        <a:srgbClr val="FF00FF"/>
      </a:folHlink>
    </a:clrScheme>
    <a:fontScheme name="New_Template7">
      <a:majorFont>
        <a:latin typeface="DIN Condensed"/>
        <a:ea typeface="DIN Condensed"/>
        <a:cs typeface="DIN Condensed"/>
      </a:majorFont>
      <a:minorFont>
        <a:latin typeface="DIN Condensed"/>
        <a:ea typeface="DIN Condensed"/>
        <a:cs typeface="DIN Condensed"/>
      </a:minorFont>
    </a:fontScheme>
    <a:fmtScheme name="New_Template7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8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all" i="0" spc="0" strike="noStrike" sz="2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DIN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24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000" u="none" kumimoji="0" normalizeH="0">
            <a:ln>
              <a:noFill/>
            </a:ln>
            <a:solidFill>
              <a:srgbClr val="838787"/>
            </a:solidFill>
            <a:effectLst/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New_Template7">
  <a:themeElements>
    <a:clrScheme name="New_Template7">
      <a:dk1>
        <a:srgbClr val="000000"/>
      </a:dk1>
      <a:lt1>
        <a:srgbClr val="FFFFFF"/>
      </a:lt1>
      <a:dk2>
        <a:srgbClr val="222222"/>
      </a:dk2>
      <a:lt2>
        <a:srgbClr val="A6AAA9"/>
      </a:lt2>
      <a:accent1>
        <a:srgbClr val="34A5DA"/>
      </a:accent1>
      <a:accent2>
        <a:srgbClr val="3F969A"/>
      </a:accent2>
      <a:accent3>
        <a:srgbClr val="8ABE5E"/>
      </a:accent3>
      <a:accent4>
        <a:srgbClr val="FDCB56"/>
      </a:accent4>
      <a:accent5>
        <a:srgbClr val="E42832"/>
      </a:accent5>
      <a:accent6>
        <a:srgbClr val="C52060"/>
      </a:accent6>
      <a:hlink>
        <a:srgbClr val="0000FF"/>
      </a:hlink>
      <a:folHlink>
        <a:srgbClr val="FF00FF"/>
      </a:folHlink>
    </a:clrScheme>
    <a:fontScheme name="New_Template7">
      <a:majorFont>
        <a:latin typeface="DIN Condensed"/>
        <a:ea typeface="DIN Condensed"/>
        <a:cs typeface="DIN Condensed"/>
      </a:majorFont>
      <a:minorFont>
        <a:latin typeface="DIN Condensed"/>
        <a:ea typeface="DIN Condensed"/>
        <a:cs typeface="DIN Condensed"/>
      </a:minorFont>
    </a:fontScheme>
    <a:fmtScheme name="New_Template7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8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all" i="0" spc="0" strike="noStrike" sz="2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DIN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24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000" u="none" kumimoji="0" normalizeH="0">
            <a:ln>
              <a:noFill/>
            </a:ln>
            <a:solidFill>
              <a:srgbClr val="838787"/>
            </a:solidFill>
            <a:effectLst/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